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5" r:id="rId2"/>
    <p:sldId id="286" r:id="rId3"/>
    <p:sldId id="284" r:id="rId4"/>
    <p:sldId id="283" r:id="rId5"/>
    <p:sldId id="282" r:id="rId6"/>
    <p:sldId id="281" r:id="rId7"/>
    <p:sldId id="280" r:id="rId8"/>
    <p:sldId id="279" r:id="rId9"/>
    <p:sldId id="278" r:id="rId10"/>
  </p:sldIdLst>
  <p:sldSz cx="43200638" cy="25199975"/>
  <p:notesSz cx="6858000" cy="9144000"/>
  <p:defaultTextStyle>
    <a:defPPr>
      <a:defRPr lang="en-US"/>
    </a:defPPr>
    <a:lvl1pPr marL="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1pPr>
    <a:lvl2pPr marL="20571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2pPr>
    <a:lvl3pPr marL="4114343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3pPr>
    <a:lvl4pPr marL="6171514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4pPr>
    <a:lvl5pPr marL="8228686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5pPr>
    <a:lvl6pPr marL="10285857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6pPr>
    <a:lvl7pPr marL="12343028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7pPr>
    <a:lvl8pPr marL="14400200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8pPr>
    <a:lvl9pPr marL="16457371" algn="l" defTabSz="4114343" rtl="0" eaLnBrk="1" latinLnBrk="0" hangingPunct="1">
      <a:defRPr sz="80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37" userDrawn="1">
          <p15:clr>
            <a:srgbClr val="A4A3A4"/>
          </p15:clr>
        </p15:guide>
        <p15:guide id="2" pos="136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464"/>
    <a:srgbClr val="E65050"/>
    <a:srgbClr val="E4A050"/>
    <a:srgbClr val="E4A064"/>
    <a:srgbClr val="E650B4"/>
    <a:srgbClr val="FA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9"/>
    <p:restoredTop sz="94649"/>
  </p:normalViewPr>
  <p:slideViewPr>
    <p:cSldViewPr>
      <p:cViewPr>
        <p:scale>
          <a:sx n="36" d="100"/>
          <a:sy n="36" d="100"/>
        </p:scale>
        <p:origin x="1960" y="544"/>
      </p:cViewPr>
      <p:guideLst>
        <p:guide orient="horz" pos="7937"/>
        <p:guide pos="13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CF51B-0D5B-BD48-9512-DDCE424B6B65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4225" y="1143000"/>
            <a:ext cx="5289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53C1E-005F-E245-8EB5-437506773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48" y="7828328"/>
            <a:ext cx="36720542" cy="54016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98" y="14279987"/>
            <a:ext cx="30240447" cy="64399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0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0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0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0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0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0462" y="1009170"/>
            <a:ext cx="9720144" cy="215016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032" y="1009170"/>
            <a:ext cx="28440420" cy="215016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553" y="16193320"/>
            <a:ext cx="36720542" cy="5004994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553" y="10680827"/>
            <a:ext cx="36720542" cy="5512493"/>
          </a:xfrm>
        </p:spPr>
        <p:txBody>
          <a:bodyPr anchor="b"/>
          <a:lstStyle>
            <a:lvl1pPr marL="0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1pPr>
            <a:lvl2pPr marL="400036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8000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0107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4pPr>
            <a:lvl5pPr marL="1600143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5pPr>
            <a:lvl6pPr marL="2000179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6pPr>
            <a:lvl7pPr marL="2400214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7pPr>
            <a:lvl8pPr marL="2800250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8pPr>
            <a:lvl9pPr marL="3200286" indent="0">
              <a:buNone/>
              <a:defRPr sz="12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60032" y="5879996"/>
            <a:ext cx="19080282" cy="16630819"/>
          </a:xfrm>
        </p:spPr>
        <p:txBody>
          <a:bodyPr/>
          <a:lstStyle>
            <a:lvl1pPr>
              <a:defRPr sz="2450"/>
            </a:lvl1pPr>
            <a:lvl2pPr>
              <a:defRPr sz="2100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60324" y="5879996"/>
            <a:ext cx="19080282" cy="16630819"/>
          </a:xfrm>
        </p:spPr>
        <p:txBody>
          <a:bodyPr/>
          <a:lstStyle>
            <a:lvl1pPr>
              <a:defRPr sz="2450"/>
            </a:lvl1pPr>
            <a:lvl2pPr>
              <a:defRPr sz="2100"/>
            </a:lvl2pPr>
            <a:lvl3pPr>
              <a:defRPr sz="175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2" y="5640830"/>
            <a:ext cx="19087784" cy="2350829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0036" indent="0">
              <a:buNone/>
              <a:defRPr sz="1750" b="1"/>
            </a:lvl2pPr>
            <a:lvl3pPr marL="800071" indent="0">
              <a:buNone/>
              <a:defRPr sz="1575" b="1"/>
            </a:lvl3pPr>
            <a:lvl4pPr marL="1200107" indent="0">
              <a:buNone/>
              <a:defRPr sz="1400" b="1"/>
            </a:lvl4pPr>
            <a:lvl5pPr marL="1600143" indent="0">
              <a:buNone/>
              <a:defRPr sz="1400" b="1"/>
            </a:lvl5pPr>
            <a:lvl6pPr marL="2000179" indent="0">
              <a:buNone/>
              <a:defRPr sz="1400" b="1"/>
            </a:lvl6pPr>
            <a:lvl7pPr marL="2400214" indent="0">
              <a:buNone/>
              <a:defRPr sz="1400" b="1"/>
            </a:lvl7pPr>
            <a:lvl8pPr marL="2800250" indent="0">
              <a:buNone/>
              <a:defRPr sz="1400" b="1"/>
            </a:lvl8pPr>
            <a:lvl9pPr marL="320028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0032" y="7991659"/>
            <a:ext cx="19087784" cy="14519154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5326" y="5640830"/>
            <a:ext cx="19095282" cy="2350829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0036" indent="0">
              <a:buNone/>
              <a:defRPr sz="1750" b="1"/>
            </a:lvl2pPr>
            <a:lvl3pPr marL="800071" indent="0">
              <a:buNone/>
              <a:defRPr sz="1575" b="1"/>
            </a:lvl3pPr>
            <a:lvl4pPr marL="1200107" indent="0">
              <a:buNone/>
              <a:defRPr sz="1400" b="1"/>
            </a:lvl4pPr>
            <a:lvl5pPr marL="1600143" indent="0">
              <a:buNone/>
              <a:defRPr sz="1400" b="1"/>
            </a:lvl5pPr>
            <a:lvl6pPr marL="2000179" indent="0">
              <a:buNone/>
              <a:defRPr sz="1400" b="1"/>
            </a:lvl6pPr>
            <a:lvl7pPr marL="2400214" indent="0">
              <a:buNone/>
              <a:defRPr sz="1400" b="1"/>
            </a:lvl7pPr>
            <a:lvl8pPr marL="2800250" indent="0">
              <a:buNone/>
              <a:defRPr sz="1400" b="1"/>
            </a:lvl8pPr>
            <a:lvl9pPr marL="3200286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5326" y="7991659"/>
            <a:ext cx="19095282" cy="14519154"/>
          </a:xfrm>
        </p:spPr>
        <p:txBody>
          <a:bodyPr/>
          <a:lstStyle>
            <a:lvl1pPr>
              <a:defRPr sz="2100"/>
            </a:lvl1pPr>
            <a:lvl2pPr>
              <a:defRPr sz="1750"/>
            </a:lvl2pPr>
            <a:lvl3pPr>
              <a:defRPr sz="1575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034" y="1003332"/>
            <a:ext cx="14212712" cy="4269996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0250" y="1003336"/>
            <a:ext cx="24150357" cy="21507481"/>
          </a:xfrm>
        </p:spPr>
        <p:txBody>
          <a:bodyPr/>
          <a:lstStyle>
            <a:lvl1pPr>
              <a:defRPr sz="2800"/>
            </a:lvl1pPr>
            <a:lvl2pPr>
              <a:defRPr sz="2450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034" y="5273331"/>
            <a:ext cx="14212712" cy="17237485"/>
          </a:xfrm>
        </p:spPr>
        <p:txBody>
          <a:bodyPr/>
          <a:lstStyle>
            <a:lvl1pPr marL="0" indent="0">
              <a:buNone/>
              <a:defRPr sz="1225"/>
            </a:lvl1pPr>
            <a:lvl2pPr marL="400036" indent="0">
              <a:buNone/>
              <a:defRPr sz="1050"/>
            </a:lvl2pPr>
            <a:lvl3pPr marL="800071" indent="0">
              <a:buNone/>
              <a:defRPr sz="875"/>
            </a:lvl3pPr>
            <a:lvl4pPr marL="1200107" indent="0">
              <a:buNone/>
              <a:defRPr sz="788"/>
            </a:lvl4pPr>
            <a:lvl5pPr marL="1600143" indent="0">
              <a:buNone/>
              <a:defRPr sz="788"/>
            </a:lvl5pPr>
            <a:lvl6pPr marL="2000179" indent="0">
              <a:buNone/>
              <a:defRPr sz="788"/>
            </a:lvl6pPr>
            <a:lvl7pPr marL="2400214" indent="0">
              <a:buNone/>
              <a:defRPr sz="788"/>
            </a:lvl7pPr>
            <a:lvl8pPr marL="2800250" indent="0">
              <a:buNone/>
              <a:defRPr sz="788"/>
            </a:lvl8pPr>
            <a:lvl9pPr marL="3200286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629" y="17639984"/>
            <a:ext cx="25920383" cy="2082499"/>
          </a:xfrm>
        </p:spPr>
        <p:txBody>
          <a:bodyPr anchor="b"/>
          <a:lstStyle>
            <a:lvl1pPr algn="l">
              <a:defRPr sz="175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7629" y="2251665"/>
            <a:ext cx="25920383" cy="15119985"/>
          </a:xfrm>
        </p:spPr>
        <p:txBody>
          <a:bodyPr/>
          <a:lstStyle>
            <a:lvl1pPr marL="0" indent="0">
              <a:buNone/>
              <a:defRPr sz="2800"/>
            </a:lvl1pPr>
            <a:lvl2pPr marL="400036" indent="0">
              <a:buNone/>
              <a:defRPr sz="2450"/>
            </a:lvl2pPr>
            <a:lvl3pPr marL="800071" indent="0">
              <a:buNone/>
              <a:defRPr sz="2100"/>
            </a:lvl3pPr>
            <a:lvl4pPr marL="1200107" indent="0">
              <a:buNone/>
              <a:defRPr sz="1750"/>
            </a:lvl4pPr>
            <a:lvl5pPr marL="1600143" indent="0">
              <a:buNone/>
              <a:defRPr sz="1750"/>
            </a:lvl5pPr>
            <a:lvl6pPr marL="2000179" indent="0">
              <a:buNone/>
              <a:defRPr sz="1750"/>
            </a:lvl6pPr>
            <a:lvl7pPr marL="2400214" indent="0">
              <a:buNone/>
              <a:defRPr sz="1750"/>
            </a:lvl7pPr>
            <a:lvl8pPr marL="2800250" indent="0">
              <a:buNone/>
              <a:defRPr sz="1750"/>
            </a:lvl8pPr>
            <a:lvl9pPr marL="3200286" indent="0">
              <a:buNone/>
              <a:defRPr sz="17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7629" y="19722483"/>
            <a:ext cx="25920383" cy="2957496"/>
          </a:xfrm>
        </p:spPr>
        <p:txBody>
          <a:bodyPr/>
          <a:lstStyle>
            <a:lvl1pPr marL="0" indent="0">
              <a:buNone/>
              <a:defRPr sz="1225"/>
            </a:lvl1pPr>
            <a:lvl2pPr marL="400036" indent="0">
              <a:buNone/>
              <a:defRPr sz="1050"/>
            </a:lvl2pPr>
            <a:lvl3pPr marL="800071" indent="0">
              <a:buNone/>
              <a:defRPr sz="875"/>
            </a:lvl3pPr>
            <a:lvl4pPr marL="1200107" indent="0">
              <a:buNone/>
              <a:defRPr sz="788"/>
            </a:lvl4pPr>
            <a:lvl5pPr marL="1600143" indent="0">
              <a:buNone/>
              <a:defRPr sz="788"/>
            </a:lvl5pPr>
            <a:lvl6pPr marL="2000179" indent="0">
              <a:buNone/>
              <a:defRPr sz="788"/>
            </a:lvl6pPr>
            <a:lvl7pPr marL="2400214" indent="0">
              <a:buNone/>
              <a:defRPr sz="788"/>
            </a:lvl7pPr>
            <a:lvl8pPr marL="2800250" indent="0">
              <a:buNone/>
              <a:defRPr sz="788"/>
            </a:lvl8pPr>
            <a:lvl9pPr marL="3200286" indent="0">
              <a:buNone/>
              <a:defRPr sz="78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032" y="1009168"/>
            <a:ext cx="38880574" cy="419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032" y="5879996"/>
            <a:ext cx="38880574" cy="1663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60034" y="23356645"/>
            <a:ext cx="10080149" cy="1341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60218" y="23356645"/>
            <a:ext cx="13680202" cy="1341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60459" y="23356645"/>
            <a:ext cx="10080149" cy="1341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0071" rtl="0" eaLnBrk="1" latinLnBrk="0" hangingPunct="1">
        <a:spcBef>
          <a:spcPct val="0"/>
        </a:spcBef>
        <a:buNone/>
        <a:defRPr sz="3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027" indent="-300027" algn="l" defTabSz="80007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58" indent="-250023" algn="l" defTabSz="800071" rtl="0" eaLnBrk="1" latinLnBrk="0" hangingPunct="1">
        <a:spcBef>
          <a:spcPct val="20000"/>
        </a:spcBef>
        <a:buFont typeface="Arial" pitchFamily="34" charset="0"/>
        <a:buChar char="–"/>
        <a:defRPr sz="245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90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0125" indent="-200018" algn="l" defTabSz="800071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00161" indent="-200018" algn="l" defTabSz="800071" rtl="0" eaLnBrk="1" latinLnBrk="0" hangingPunct="1">
        <a:spcBef>
          <a:spcPct val="20000"/>
        </a:spcBef>
        <a:buFont typeface="Arial" pitchFamily="34" charset="0"/>
        <a:buChar char="»"/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00197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600233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000268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400304" indent="-200018" algn="l" defTabSz="80007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00036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800071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7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00143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000179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400214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800250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200286" algn="l" defTabSz="800071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microsoft.com/office/2007/relationships/hdphoto" Target="../media/hdphoto2.wdp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microsoft.com/office/2007/relationships/hdphoto" Target="../media/hdphoto2.wdp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microsoft.com/office/2007/relationships/hdphoto" Target="../media/hdphoto2.wdp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11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5" t="23976" r="31435" b="28024"/>
          <a:stretch/>
        </p:blipFill>
        <p:spPr>
          <a:xfrm>
            <a:off x="16723519" y="8485187"/>
            <a:ext cx="5257800" cy="48768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746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0" t="21380" r="30073" b="23512"/>
          <a:stretch/>
        </p:blipFill>
        <p:spPr>
          <a:xfrm>
            <a:off x="22279421" y="9856787"/>
            <a:ext cx="9237949" cy="75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5" t="26131" r="24507" b="19051"/>
          <a:stretch/>
        </p:blipFill>
        <p:spPr>
          <a:xfrm>
            <a:off x="9847252" y="9481065"/>
            <a:ext cx="12515067" cy="75850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13811" r="16355" b="8652"/>
          <a:stretch/>
        </p:blipFill>
        <p:spPr>
          <a:xfrm>
            <a:off x="32510696" y="9678122"/>
            <a:ext cx="10000187" cy="7843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19755" r="19500" b="7495"/>
          <a:stretch/>
        </p:blipFill>
        <p:spPr>
          <a:xfrm>
            <a:off x="227719" y="9478076"/>
            <a:ext cx="9360000" cy="89893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20250" r="44000" b="47500"/>
          <a:stretch/>
        </p:blipFill>
        <p:spPr>
          <a:xfrm>
            <a:off x="5859537" y="15684587"/>
            <a:ext cx="3692094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Right Arrow 26"/>
          <p:cNvSpPr>
            <a:spLocks noChangeAspect="1"/>
          </p:cNvSpPr>
          <p:nvPr/>
        </p:nvSpPr>
        <p:spPr>
          <a:xfrm rot="3234383">
            <a:off x="852077" y="9915414"/>
            <a:ext cx="838764" cy="93824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043710">
            <a:off x="15883601" y="11679142"/>
            <a:ext cx="911837" cy="1019988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5" t="56666" r="51074" b="30260"/>
          <a:stretch/>
        </p:blipFill>
        <p:spPr>
          <a:xfrm>
            <a:off x="38669119" y="15684587"/>
            <a:ext cx="3605118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9" name="Right Arrow 28"/>
          <p:cNvSpPr>
            <a:spLocks noChangeAspect="1"/>
          </p:cNvSpPr>
          <p:nvPr/>
        </p:nvSpPr>
        <p:spPr>
          <a:xfrm rot="707028">
            <a:off x="32202885" y="11204978"/>
            <a:ext cx="838764" cy="93824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>
            <a:spLocks noChangeAspect="1"/>
          </p:cNvSpPr>
          <p:nvPr/>
        </p:nvSpPr>
        <p:spPr>
          <a:xfrm rot="8284285">
            <a:off x="28810121" y="11425411"/>
            <a:ext cx="838764" cy="93824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0" t="35990" r="37149" b="45071"/>
          <a:stretch/>
        </p:blipFill>
        <p:spPr>
          <a:xfrm>
            <a:off x="28788185" y="15684587"/>
            <a:ext cx="3655776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1" t="28309" r="32880" b="28798"/>
          <a:stretch/>
        </p:blipFill>
        <p:spPr>
          <a:xfrm>
            <a:off x="18314343" y="15684587"/>
            <a:ext cx="3514576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897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0" t="21380" r="30073" b="23512"/>
          <a:stretch/>
        </p:blipFill>
        <p:spPr>
          <a:xfrm>
            <a:off x="22279421" y="9856787"/>
            <a:ext cx="9237949" cy="75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5" t="26131" r="24507" b="19051"/>
          <a:stretch/>
        </p:blipFill>
        <p:spPr>
          <a:xfrm>
            <a:off x="9847252" y="9481065"/>
            <a:ext cx="12515067" cy="75850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13811" r="16355" b="8652"/>
          <a:stretch/>
        </p:blipFill>
        <p:spPr>
          <a:xfrm>
            <a:off x="32510696" y="9678122"/>
            <a:ext cx="10000187" cy="7843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19755" r="19500" b="7495"/>
          <a:stretch/>
        </p:blipFill>
        <p:spPr>
          <a:xfrm>
            <a:off x="227719" y="9478076"/>
            <a:ext cx="9360000" cy="89893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20250" r="44000" b="47500"/>
          <a:stretch/>
        </p:blipFill>
        <p:spPr>
          <a:xfrm>
            <a:off x="5859537" y="15684587"/>
            <a:ext cx="3692094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Right Arrow 26"/>
          <p:cNvSpPr>
            <a:spLocks noChangeAspect="1"/>
          </p:cNvSpPr>
          <p:nvPr/>
        </p:nvSpPr>
        <p:spPr>
          <a:xfrm rot="3234383">
            <a:off x="852077" y="9915414"/>
            <a:ext cx="838764" cy="93824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043710">
            <a:off x="15787181" y="11831542"/>
            <a:ext cx="911837" cy="1019988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5" t="56666" r="51074" b="30260"/>
          <a:stretch/>
        </p:blipFill>
        <p:spPr>
          <a:xfrm>
            <a:off x="38669119" y="15684587"/>
            <a:ext cx="3605118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9" name="Right Arrow 28"/>
          <p:cNvSpPr>
            <a:spLocks noChangeAspect="1"/>
          </p:cNvSpPr>
          <p:nvPr/>
        </p:nvSpPr>
        <p:spPr>
          <a:xfrm rot="707028">
            <a:off x="32202885" y="11204978"/>
            <a:ext cx="838764" cy="93824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>
            <a:spLocks noChangeAspect="1"/>
          </p:cNvSpPr>
          <p:nvPr/>
        </p:nvSpPr>
        <p:spPr>
          <a:xfrm rot="8284285">
            <a:off x="28810121" y="11425411"/>
            <a:ext cx="838764" cy="93824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0" t="35990" r="37149" b="45071"/>
          <a:stretch/>
        </p:blipFill>
        <p:spPr>
          <a:xfrm>
            <a:off x="28788185" y="15684587"/>
            <a:ext cx="3655776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1" t="21450" r="26732" b="20245"/>
          <a:stretch/>
        </p:blipFill>
        <p:spPr>
          <a:xfrm>
            <a:off x="18381572" y="15684587"/>
            <a:ext cx="3683160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273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0" t="21380" r="30073" b="23512"/>
          <a:stretch/>
        </p:blipFill>
        <p:spPr>
          <a:xfrm>
            <a:off x="22279421" y="9856787"/>
            <a:ext cx="9237949" cy="75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5" t="26131" r="24507" b="19051"/>
          <a:stretch/>
        </p:blipFill>
        <p:spPr>
          <a:xfrm>
            <a:off x="9789319" y="9481065"/>
            <a:ext cx="12515067" cy="75850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13811" r="16355" b="8652"/>
          <a:stretch/>
        </p:blipFill>
        <p:spPr>
          <a:xfrm>
            <a:off x="32510696" y="9678122"/>
            <a:ext cx="10000187" cy="7843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19755" r="19500" b="7495"/>
          <a:stretch/>
        </p:blipFill>
        <p:spPr>
          <a:xfrm>
            <a:off x="227719" y="9478076"/>
            <a:ext cx="9360000" cy="89893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20250" r="44000" b="47500"/>
          <a:stretch/>
        </p:blipFill>
        <p:spPr>
          <a:xfrm>
            <a:off x="5859537" y="16020000"/>
            <a:ext cx="3440886" cy="3019552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Right Arrow 26"/>
          <p:cNvSpPr>
            <a:spLocks noChangeAspect="1"/>
          </p:cNvSpPr>
          <p:nvPr/>
        </p:nvSpPr>
        <p:spPr>
          <a:xfrm rot="3234383">
            <a:off x="852077" y="9915414"/>
            <a:ext cx="838764" cy="93824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543867">
            <a:off x="14451455" y="11907834"/>
            <a:ext cx="911837" cy="1019988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5" t="56666" r="51074" b="30260"/>
          <a:stretch/>
        </p:blipFill>
        <p:spPr>
          <a:xfrm>
            <a:off x="38866605" y="16020000"/>
            <a:ext cx="3359828" cy="3019552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9" name="Right Arrow 28"/>
          <p:cNvSpPr>
            <a:spLocks noChangeAspect="1"/>
          </p:cNvSpPr>
          <p:nvPr/>
        </p:nvSpPr>
        <p:spPr>
          <a:xfrm rot="1303746">
            <a:off x="32195512" y="11131631"/>
            <a:ext cx="838764" cy="93824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>
            <a:spLocks noChangeAspect="1"/>
          </p:cNvSpPr>
          <p:nvPr/>
        </p:nvSpPr>
        <p:spPr>
          <a:xfrm rot="8284285">
            <a:off x="28810121" y="11425411"/>
            <a:ext cx="838764" cy="93824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8" t="28446" r="37867" b="26661"/>
          <a:stretch/>
        </p:blipFill>
        <p:spPr>
          <a:xfrm>
            <a:off x="18511675" y="16020000"/>
            <a:ext cx="3358316" cy="3017996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0" t="35990" r="37149" b="45071"/>
          <a:stretch/>
        </p:blipFill>
        <p:spPr>
          <a:xfrm>
            <a:off x="28788185" y="16020000"/>
            <a:ext cx="3403934" cy="30168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902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5" t="17444" r="29324" b="22387"/>
          <a:stretch/>
        </p:blipFill>
        <p:spPr>
          <a:xfrm>
            <a:off x="22133719" y="9089796"/>
            <a:ext cx="8385500" cy="77349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13811" r="16355" b="8652"/>
          <a:stretch/>
        </p:blipFill>
        <p:spPr>
          <a:xfrm>
            <a:off x="31658719" y="9357624"/>
            <a:ext cx="9471364" cy="74283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t="25850" r="22195" b="17981"/>
          <a:stretch/>
        </p:blipFill>
        <p:spPr>
          <a:xfrm>
            <a:off x="10170319" y="9399587"/>
            <a:ext cx="11782067" cy="6804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19755" r="19500" b="7495"/>
          <a:stretch/>
        </p:blipFill>
        <p:spPr>
          <a:xfrm>
            <a:off x="950119" y="8949477"/>
            <a:ext cx="9104367" cy="8743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20250" r="44000" b="47500"/>
          <a:stretch/>
        </p:blipFill>
        <p:spPr>
          <a:xfrm>
            <a:off x="6532699" y="15299256"/>
            <a:ext cx="3258927" cy="2859874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36852" r="37801" b="46222"/>
          <a:stretch/>
        </p:blipFill>
        <p:spPr>
          <a:xfrm>
            <a:off x="28254977" y="15299256"/>
            <a:ext cx="3156622" cy="2859874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17677099" y="15299256"/>
            <a:ext cx="3161220" cy="28598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F56464"/>
                </a:solidFill>
              </a:rPr>
              <a:t>TODO:</a:t>
            </a:r>
          </a:p>
          <a:p>
            <a:pPr algn="ctr"/>
            <a:r>
              <a:rPr lang="en-US" sz="6000" dirty="0" smtClean="0">
                <a:solidFill>
                  <a:srgbClr val="F56464"/>
                </a:solidFill>
              </a:rPr>
              <a:t>Zooming view</a:t>
            </a:r>
            <a:endParaRPr lang="en-US" sz="6000" dirty="0">
              <a:solidFill>
                <a:srgbClr val="F56464"/>
              </a:solidFill>
            </a:endParaRPr>
          </a:p>
        </p:txBody>
      </p:sp>
      <p:sp>
        <p:nvSpPr>
          <p:cNvPr id="27" name="Right Arrow 26"/>
          <p:cNvSpPr>
            <a:spLocks noChangeAspect="1"/>
          </p:cNvSpPr>
          <p:nvPr/>
        </p:nvSpPr>
        <p:spPr>
          <a:xfrm rot="3234383">
            <a:off x="1603143" y="9297682"/>
            <a:ext cx="794409" cy="888633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919118">
            <a:off x="15882912" y="10639331"/>
            <a:ext cx="863618" cy="96605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5" t="56666" r="51074" b="30260"/>
          <a:stretch/>
        </p:blipFill>
        <p:spPr>
          <a:xfrm>
            <a:off x="37890415" y="15299256"/>
            <a:ext cx="3182156" cy="2859874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9" name="Right Arrow 28"/>
          <p:cNvSpPr>
            <a:spLocks noChangeAspect="1"/>
          </p:cNvSpPr>
          <p:nvPr/>
        </p:nvSpPr>
        <p:spPr>
          <a:xfrm rot="1303746">
            <a:off x="31261439" y="10737086"/>
            <a:ext cx="794409" cy="888633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>
            <a:spLocks noChangeAspect="1"/>
          </p:cNvSpPr>
          <p:nvPr/>
        </p:nvSpPr>
        <p:spPr>
          <a:xfrm rot="8284285">
            <a:off x="27857771" y="11030955"/>
            <a:ext cx="794409" cy="888633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5" t="17444" r="29324" b="22387"/>
          <a:stretch/>
        </p:blipFill>
        <p:spPr>
          <a:xfrm>
            <a:off x="10439158" y="7265986"/>
            <a:ext cx="9500076" cy="8763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19755" r="19500" b="7495"/>
          <a:stretch/>
        </p:blipFill>
        <p:spPr>
          <a:xfrm>
            <a:off x="645319" y="7619331"/>
            <a:ext cx="10314493" cy="990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8" t="12516" r="16933" b="9485"/>
          <a:stretch/>
        </p:blipFill>
        <p:spPr>
          <a:xfrm>
            <a:off x="21236182" y="7801496"/>
            <a:ext cx="10206672" cy="8041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4" t="30377" r="36074" b="22388"/>
          <a:stretch/>
        </p:blipFill>
        <p:spPr>
          <a:xfrm flipH="1">
            <a:off x="31789895" y="8027987"/>
            <a:ext cx="10925547" cy="74509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20250" r="44000" b="47500"/>
          <a:stretch/>
        </p:blipFill>
        <p:spPr>
          <a:xfrm>
            <a:off x="6969919" y="14877437"/>
            <a:ext cx="3692094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36852" r="37801" b="46222"/>
          <a:stretch/>
        </p:blipFill>
        <p:spPr>
          <a:xfrm>
            <a:off x="17145532" y="14877437"/>
            <a:ext cx="3576191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5" t="56666" r="51074" b="30260"/>
          <a:stretch/>
        </p:blipFill>
        <p:spPr>
          <a:xfrm>
            <a:off x="27815345" y="14877437"/>
            <a:ext cx="3605119" cy="3240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38053065" y="14877437"/>
            <a:ext cx="3581400" cy="324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F56464"/>
                </a:solidFill>
              </a:rPr>
              <a:t>TODO:</a:t>
            </a:r>
          </a:p>
          <a:p>
            <a:pPr algn="ctr"/>
            <a:r>
              <a:rPr lang="en-US" sz="6000" dirty="0" smtClean="0">
                <a:solidFill>
                  <a:srgbClr val="F56464"/>
                </a:solidFill>
              </a:rPr>
              <a:t>Zooming view</a:t>
            </a:r>
            <a:endParaRPr lang="en-US" sz="6000" dirty="0">
              <a:solidFill>
                <a:srgbClr val="F56464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3234383">
            <a:off x="1102131" y="8058480"/>
            <a:ext cx="978408" cy="1094455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8484411">
            <a:off x="16973077" y="9258429"/>
            <a:ext cx="978408" cy="1094455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303746">
            <a:off x="20625153" y="9106922"/>
            <a:ext cx="978408" cy="1094455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7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919" y="8951099"/>
            <a:ext cx="8763000" cy="8692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19" y="8789987"/>
            <a:ext cx="8947901" cy="8853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19" y="9551987"/>
            <a:ext cx="7996324" cy="77751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01519" y="8816974"/>
            <a:ext cx="8686800" cy="885315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Laser-cut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Assembly</a:t>
            </a:r>
          </a:p>
          <a:p>
            <a:pPr algn="ctr"/>
            <a:r>
              <a:rPr lang="en-US" sz="7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(non-</a:t>
            </a:r>
            <a:r>
              <a:rPr lang="en-US" sz="7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orthog</a:t>
            </a:r>
            <a:r>
              <a:rPr lang="en-US" sz="7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., N axes</a:t>
            </a:r>
            <a:r>
              <a:rPr lang="en-US" sz="7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7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70542" y="9551987"/>
            <a:ext cx="30930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E65050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Wooden rendering</a:t>
            </a: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76719" y="12096792"/>
            <a:ext cx="30930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E65050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Arch.</a:t>
            </a:r>
          </a:p>
          <a:p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rendering</a:t>
            </a: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6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420719" y="5937815"/>
            <a:ext cx="10080000" cy="10896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Furniture</a:t>
            </a:r>
          </a:p>
          <a:p>
            <a:pPr algn="ctr"/>
            <a:r>
              <a:rPr lang="en-US" sz="7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(orthogonal, 3 axes</a:t>
            </a:r>
            <a:r>
              <a:rPr lang="en-US" sz="7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7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66600" y="5937815"/>
            <a:ext cx="10080000" cy="10896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Laser-cut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Assembly</a:t>
            </a:r>
          </a:p>
          <a:p>
            <a:pPr algn="ctr"/>
            <a:r>
              <a:rPr lang="en-US" sz="7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(non-</a:t>
            </a:r>
            <a:r>
              <a:rPr lang="en-US" sz="7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orthog</a:t>
            </a:r>
            <a:r>
              <a:rPr lang="en-US" sz="7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., N axes</a:t>
            </a:r>
            <a:r>
              <a:rPr lang="en-US" sz="7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7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2C5AFB7-C883-A249-9F91-7A6C58C94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" r="6144"/>
          <a:stretch/>
        </p:blipFill>
        <p:spPr>
          <a:xfrm>
            <a:off x="492920" y="5877754"/>
            <a:ext cx="9982200" cy="11016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D6309ED-693A-264F-BD5B-DFDC0DBE2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" r="7797"/>
          <a:stretch/>
        </p:blipFill>
        <p:spPr>
          <a:xfrm>
            <a:off x="10856119" y="6162322"/>
            <a:ext cx="10134600" cy="104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6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1319" y="6084887"/>
            <a:ext cx="10080000" cy="10896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Puzzle</a:t>
            </a:r>
          </a:p>
          <a:p>
            <a:pPr algn="ctr"/>
            <a:r>
              <a:rPr lang="en-US" sz="7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(orthogonal, 3 axes)</a:t>
            </a:r>
            <a:endParaRPr lang="en-US" sz="7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75038" y="6084887"/>
            <a:ext cx="10080000" cy="10896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Furniture</a:t>
            </a:r>
          </a:p>
          <a:p>
            <a:pPr algn="ctr"/>
            <a:r>
              <a:rPr lang="en-US" sz="7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(orthogonal, 3 axes</a:t>
            </a:r>
            <a:r>
              <a:rPr lang="en-US" sz="7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7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828919" y="6084887"/>
            <a:ext cx="10080000" cy="10896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Frame Structure</a:t>
            </a:r>
          </a:p>
          <a:p>
            <a:pPr algn="ctr"/>
            <a:r>
              <a:rPr lang="en-US" sz="7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(non-</a:t>
            </a:r>
            <a:r>
              <a:rPr lang="en-US" sz="70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orthog</a:t>
            </a:r>
            <a:r>
              <a:rPr lang="en-US" sz="7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., N </a:t>
            </a:r>
            <a:r>
              <a:rPr lang="en-US" sz="7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axes</a:t>
            </a:r>
            <a:r>
              <a:rPr lang="en-US" sz="8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8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42319" y="6084887"/>
            <a:ext cx="10080000" cy="10896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TODO: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Laser-cut</a:t>
            </a:r>
          </a:p>
          <a:p>
            <a:pPr algn="ctr"/>
            <a:r>
              <a:rPr lang="en-US" sz="9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Assembly</a:t>
            </a:r>
          </a:p>
          <a:p>
            <a:pPr algn="ctr"/>
            <a:r>
              <a:rPr lang="en-US" sz="7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(non-</a:t>
            </a:r>
            <a:r>
              <a:rPr lang="en-US" sz="70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orthog</a:t>
            </a:r>
            <a:r>
              <a:rPr lang="en-US" sz="7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., N axes</a:t>
            </a:r>
            <a:r>
              <a:rPr lang="en-US" sz="7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7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0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84</Words>
  <Application>Microsoft Macintosh PowerPoint</Application>
  <PresentationFormat>Custom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SongPeng</dc:creator>
  <cp:lastModifiedBy>Microsoft Office User</cp:lastModifiedBy>
  <cp:revision>172</cp:revision>
  <cp:lastPrinted>2018-05-16T05:38:38Z</cp:lastPrinted>
  <dcterms:created xsi:type="dcterms:W3CDTF">2006-08-16T00:00:00Z</dcterms:created>
  <dcterms:modified xsi:type="dcterms:W3CDTF">2018-06-04T09:36:35Z</dcterms:modified>
</cp:coreProperties>
</file>